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48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7C345-432D-D049-AC5C-C47A7084FDEB}" type="datetimeFigureOut">
              <a:rPr lang="en-KR" smtClean="0"/>
              <a:t>8/24/26</a:t>
            </a:fld>
            <a:endParaRPr lang="en-K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6024E-FBBD-C34D-B47C-31FA4AF46B16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972170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59F99-38E1-C67B-4514-47A50BBBC9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444F7A-A2B3-5F02-EB4E-8EA0958F3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FB833-56B8-7DF4-41E0-2ED802C10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710CF-C7AA-8C44-922D-A4EA446CB50F}" type="datetimeFigureOut">
              <a:rPr lang="en-KR" smtClean="0"/>
              <a:t>8/24/26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2B8C8-6BF4-3BB3-AB16-BD1364058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92646-A720-9FF1-A7A5-E8BAC925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ABED-8433-B849-8760-753317A5D3AD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892385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1E51F-AB44-0D00-86F5-34BB7706F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34587-B943-8902-18C3-1E1C567E0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18556-81C5-B499-6055-B82A99B59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710CF-C7AA-8C44-922D-A4EA446CB50F}" type="datetimeFigureOut">
              <a:rPr lang="en-KR" smtClean="0"/>
              <a:t>8/24/26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16E7C-546D-7D74-2A98-FC2E8798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5B6DB-755B-C180-C814-7574B51F9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ABED-8433-B849-8760-753317A5D3AD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666071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8C2CC-FEE9-0154-3658-CC28CA9CD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13B6EC-6726-E5E1-3118-EA1788C1F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9B9EC-69CD-09E9-C236-F1A72674A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710CF-C7AA-8C44-922D-A4EA446CB50F}" type="datetimeFigureOut">
              <a:rPr lang="en-KR" smtClean="0"/>
              <a:t>8/24/26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4F953-6331-CAE3-A13C-FEE2049CB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C71A9-DF62-A9F8-EDF9-4634A1A7F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ABED-8433-B849-8760-753317A5D3AD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627486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48894-413B-01F0-8B42-A5523D2D2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BC064-E025-8F2C-7D8F-85A0580064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1E61AD-A583-F519-5F73-B34BB3926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CF21A8-D982-BAEE-ED1B-5CD6F9C1E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710CF-C7AA-8C44-922D-A4EA446CB50F}" type="datetimeFigureOut">
              <a:rPr lang="en-KR" smtClean="0"/>
              <a:t>8/24/26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B8EDF3-A4F0-E491-9ECF-1AD384F53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95781C-83F2-8C52-5B8E-44CA90FF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ABED-8433-B849-8760-753317A5D3AD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048409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A9FC2-C788-0ADE-5D4A-D7B04EE07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DED8A-4189-DF6A-86F2-335D0E490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822A79-C8B5-6078-DF92-FB23742DB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B435ED-C01C-D890-4AA4-C1244BE303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8A2679-89BE-D389-5AF0-DF23C1405E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AB4485-EE79-8F0F-78A2-04FC80C55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710CF-C7AA-8C44-922D-A4EA446CB50F}" type="datetimeFigureOut">
              <a:rPr lang="en-KR" smtClean="0"/>
              <a:t>8/24/26</a:t>
            </a:fld>
            <a:endParaRPr lang="en-K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860FDF-2233-9600-77D7-D7EE1E5B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A2C020-5A78-4479-73C3-6923E9C4A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ABED-8433-B849-8760-753317A5D3AD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868729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4231B-1A2D-B14A-2D79-C69AFD17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D132C1-3036-D5EC-159D-AE251B4B7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710CF-C7AA-8C44-922D-A4EA446CB50F}" type="datetimeFigureOut">
              <a:rPr lang="en-KR" smtClean="0"/>
              <a:t>8/24/26</a:t>
            </a:fld>
            <a:endParaRPr lang="en-K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DB5D21-2089-89BA-D7BB-CE9080A16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E4A05A-6208-B760-079B-74245EAC2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ABED-8433-B849-8760-753317A5D3AD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280432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A39DE9-E4FA-913B-718E-A3F49148A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710CF-C7AA-8C44-922D-A4EA446CB50F}" type="datetimeFigureOut">
              <a:rPr lang="en-KR" smtClean="0"/>
              <a:t>8/24/26</a:t>
            </a:fld>
            <a:endParaRPr lang="en-K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3563CD-A83D-901E-5001-17D8569C1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C6C38C-5271-5B4B-129B-0E41D152C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ABED-8433-B849-8760-753317A5D3AD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447511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B0E3-072E-A21B-9D75-7BA6D64F2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D4626-D740-6E6F-0E32-E9593DA68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F6E43-1B62-B753-6F4E-437975988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E8BCE3-FC2A-0ED4-AB0D-554CBB613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710CF-C7AA-8C44-922D-A4EA446CB50F}" type="datetimeFigureOut">
              <a:rPr lang="en-KR" smtClean="0"/>
              <a:t>8/24/26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890823-F81D-7F52-5C9D-0F82277FB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84DCB-DB00-68AA-1606-7A3FC57A2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ABED-8433-B849-8760-753317A5D3AD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64423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FCF8E-81D8-BC1A-3E5F-0A69930E5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AAAB0-8901-88C2-B8DC-07DF7998D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K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246E0-17F8-B6F2-1C76-BE125C6D2A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CD94A7-3337-7442-B62C-B52CF083D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710CF-C7AA-8C44-922D-A4EA446CB50F}" type="datetimeFigureOut">
              <a:rPr lang="en-KR" smtClean="0"/>
              <a:t>8/24/26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23634-DFCB-BB54-AC73-34E382F22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7F331-A538-CEF8-7E59-A2CA89BDE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ABED-8433-B849-8760-753317A5D3AD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6785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41C23-D69B-E3E8-64F7-E6B714C7D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C9F45-1BCA-8339-FFC9-2DC6D780B2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39543C-085E-12E7-E55C-7EECC00E6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710CF-C7AA-8C44-922D-A4EA446CB50F}" type="datetimeFigureOut">
              <a:rPr lang="en-KR" smtClean="0"/>
              <a:t>8/24/26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91020-B2E4-03AB-2CA3-674155FC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75805-DFB5-94E1-42DB-BC072FB4E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ABED-8433-B849-8760-753317A5D3AD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468994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023613-7BCF-0179-F399-1178DA02E5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69D68A-1F80-6FB5-51C7-535F091701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30DE2-864A-7D43-4824-898DFA3B0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710CF-C7AA-8C44-922D-A4EA446CB50F}" type="datetimeFigureOut">
              <a:rPr lang="en-KR" smtClean="0"/>
              <a:t>8/24/26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CA8AF-F924-7D8E-BE87-FAC311802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880B4-4BF1-D6CD-A3AC-99AAE7999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1ABED-8433-B849-8760-753317A5D3AD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589957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F08324-3E8F-EAA3-9190-CFB5958BE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587CE-4B0F-03FB-E404-E29A0A101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142D3-94B2-1938-3215-DC28B4E0F7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3710CF-C7AA-8C44-922D-A4EA446CB50F}" type="datetimeFigureOut">
              <a:rPr lang="en-KR" smtClean="0"/>
              <a:t>8/24/26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28BF9-595C-8D8B-1C39-BC440B8DFF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F12EE-B595-7630-69A5-3AFA8B9717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A1ABED-8433-B849-8760-753317A5D3AD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36367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8D09F7-34AA-84BD-0984-C9A0988445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6203547" y="656043"/>
            <a:ext cx="5668684" cy="574361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8A1216-B0D3-E618-7489-7F18FA8E2B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421107" y="656043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553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e63834</dc:creator>
  <cp:lastModifiedBy>e63834</cp:lastModifiedBy>
  <cp:revision>5</cp:revision>
  <dcterms:created xsi:type="dcterms:W3CDTF">2026-06-12T02:04:34Z</dcterms:created>
  <dcterms:modified xsi:type="dcterms:W3CDTF">2026-08-24T03:06:13Z</dcterms:modified>
</cp:coreProperties>
</file>