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18" r:id="rId2"/>
    <p:sldId id="317" r:id="rId3"/>
    <p:sldId id="320" r:id="rId4"/>
    <p:sldId id="319" r:id="rId5"/>
    <p:sldId id="29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gina Pannasari Sukwanto (SME,118020607)" initials="RPS(" lastIdx="1" clrIdx="0">
    <p:extLst>
      <p:ext uri="{19B8F6BF-5375-455C-9EA6-DF929625EA0E}">
        <p15:presenceInfo xmlns:p15="http://schemas.microsoft.com/office/powerpoint/2012/main" userId="S::118020607@link.cuhk.edu.cn::b7b59157-8d6e-4ce1-ac5c-3d1bb942ab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5F5F"/>
    <a:srgbClr val="6D6D6D"/>
    <a:srgbClr val="7A7A7A"/>
    <a:srgbClr val="9D9D9D"/>
    <a:srgbClr val="3077CE"/>
    <a:srgbClr val="2861A5"/>
    <a:srgbClr val="729CF2"/>
    <a:srgbClr val="235591"/>
    <a:srgbClr val="1E497C"/>
    <a:srgbClr val="5C7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6291"/>
  </p:normalViewPr>
  <p:slideViewPr>
    <p:cSldViewPr snapToGrid="0" snapToObjects="1">
      <p:cViewPr varScale="1">
        <p:scale>
          <a:sx n="95" d="100"/>
          <a:sy n="95" d="100"/>
        </p:scale>
        <p:origin x="18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D6F8E-A552-5941-9360-4970393C0093}" type="datetimeFigureOut">
              <a:rPr lang="en-US" smtClean="0"/>
              <a:t>5/19/23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B34C4-D4E2-AF4F-A1BE-4F18DCF76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3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9CCE0-3A01-A847-99A4-70E5C5D60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09231-1189-DA4B-AC2B-287054CE0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085A5-5651-B54B-9534-59707B0C2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F2C2-E009-4842-8EFF-3CFE943716FD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68FBA-1D78-D946-AF29-288E890F4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9B375-A9CC-914B-BD8D-57772206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5DEB-9DA3-4642-ACF5-FBA6CBA98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9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262F5-B623-4647-B3D1-5B35A52DD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54E03-436A-EB4F-98EB-C283BAA57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C7586-35E6-5C47-B594-45DEB9C4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F2C2-E009-4842-8EFF-3CFE943716FD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E8652-D495-7E43-A8B6-D8C0B5DFC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45D15-82CC-6243-8FEC-C87C4129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5DEB-9DA3-4642-ACF5-FBA6CBA98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55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C82FF1-80B5-E248-9301-BC916F13FA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AB48C-7370-EA42-ACC2-4AE0BF6BF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E3CE0-F0BD-D443-92C2-97C125DCA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F2C2-E009-4842-8EFF-3CFE943716FD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BC579-4F81-A04D-93F3-49B002359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238B-D440-4F4F-A4A9-2D489DBB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5DEB-9DA3-4642-ACF5-FBA6CBA98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2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6AC64-412C-F14F-A808-9B511032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9DB38-D6BA-9445-9270-B213B6D3C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CB4B8-BC89-2941-83BA-CE3BAE37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F2C2-E009-4842-8EFF-3CFE943716FD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A1E30-DAC6-324C-9210-32172D709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BF5D6-E10D-4949-93F7-AEA0E246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5DEB-9DA3-4642-ACF5-FBA6CBA98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8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96487-7139-D140-99E3-393E8340F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221C4-9B7F-2C4F-AD30-5D8BB9389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96757-2780-F948-8C29-44718F780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F2C2-E009-4842-8EFF-3CFE943716FD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B1200-9528-0C4C-B84B-AA08C03A6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7D55B-26A5-BF48-B87E-641EC9C2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5DEB-9DA3-4642-ACF5-FBA6CBA98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5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80D68-7826-9240-9D5A-613413BA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5BD7C-9625-024A-BF4A-637169BDB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1DBCF-A66D-1941-967A-9605A55E6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130F7-DE2A-F346-81C4-3EDE6B7F9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F2C2-E009-4842-8EFF-3CFE943716FD}" type="datetimeFigureOut">
              <a:rPr lang="en-US" smtClean="0"/>
              <a:t>5/19/23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59198-8CC0-5B49-ACEF-72521AF16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6D501-A822-7D44-A85D-1B2934DA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5DEB-9DA3-4642-ACF5-FBA6CBA98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36F93-1581-6A45-B5A4-669C01236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DC74B-55DE-F34C-A9AC-ABBDB2FCA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5F978-146C-6446-AD04-D4F4BB0D9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D9B44-6261-5D45-ABD3-D5A2C1D7C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02370-B9AB-F344-A3A3-08003439E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0B2513-C9E8-744A-8C83-C7B451141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F2C2-E009-4842-8EFF-3CFE943716FD}" type="datetimeFigureOut">
              <a:rPr lang="en-US" smtClean="0"/>
              <a:t>5/19/23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EBC10-B38F-4742-87B0-2F32372EF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C7862-06BC-3848-B8A2-19A6069F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5DEB-9DA3-4642-ACF5-FBA6CBA98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8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563A3-19DA-A148-9A35-082AC3263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9A76BE-E8DA-F54D-86B9-96328AD1C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F2C2-E009-4842-8EFF-3CFE943716FD}" type="datetimeFigureOut">
              <a:rPr lang="en-US" smtClean="0"/>
              <a:t>5/19/23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7FE99-F05D-E545-B4DA-553E8887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3FDAA-3C26-7C4C-9B6B-E5A399D30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5DEB-9DA3-4642-ACF5-FBA6CBA98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4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EA1261-3637-324A-8EBF-298429652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F2C2-E009-4842-8EFF-3CFE943716FD}" type="datetimeFigureOut">
              <a:rPr lang="en-US" smtClean="0"/>
              <a:t>5/19/23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FAD661-4891-7E46-9F8A-C0B06E72E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BCDAA-7583-5549-A9D2-BF825650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5DEB-9DA3-4642-ACF5-FBA6CBA98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8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410CF-6CB6-884B-ABCD-83D7165C0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754F9-A6EA-7D44-91F7-7D4091272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B9A9F-A269-2546-9BF4-9B69B2901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BA078-0453-434B-BB01-E2298EF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F2C2-E009-4842-8EFF-3CFE943716FD}" type="datetimeFigureOut">
              <a:rPr lang="en-US" smtClean="0"/>
              <a:t>5/19/23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7526A-8350-2045-B6BA-377FB0A1D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58A08-C609-484D-9366-ADA4C416A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5DEB-9DA3-4642-ACF5-FBA6CBA98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0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ED167-790A-DD42-917B-1AF29B4B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067267-6B6E-9C45-BEFD-D038096F2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C24B5A-53A0-FE49-8864-6AB1FC428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D19EA-AB1F-C445-B78F-419927B47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9F2C2-E009-4842-8EFF-3CFE943716FD}" type="datetimeFigureOut">
              <a:rPr lang="en-US" smtClean="0"/>
              <a:t>5/19/23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8EE9D-4B89-254A-8027-5ACBB23B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91A3F-2F8B-1C49-839A-8F0513C4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5DEB-9DA3-4642-ACF5-FBA6CBA98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1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E6C9B2-1882-FE45-89B2-23B717B8E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20837-AC10-7D4C-B372-AAA3F7A4E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EC9B5-6FEF-4C41-A9DF-450D6C8B3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9F2C2-E009-4842-8EFF-3CFE943716FD}" type="datetimeFigureOut">
              <a:rPr lang="en-US" smtClean="0"/>
              <a:t>5/19/23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F4C5C-795B-9047-B82E-65FDFA814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2CD2E-8BE6-9146-ACDE-9FFBA71C8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C5DEB-9DA3-4642-ACF5-FBA6CBA98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2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3B687CC-7288-954D-8397-BFBECBF038C7}"/>
              </a:ext>
            </a:extLst>
          </p:cNvPr>
          <p:cNvGrpSpPr>
            <a:grpSpLocks noChangeAspect="1"/>
          </p:cNvGrpSpPr>
          <p:nvPr/>
        </p:nvGrpSpPr>
        <p:grpSpPr>
          <a:xfrm>
            <a:off x="289560" y="1031718"/>
            <a:ext cx="11612880" cy="4794564"/>
            <a:chOff x="262965" y="1006182"/>
            <a:chExt cx="11825942" cy="4882529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AF27BB8B-F6FB-C841-99AC-B0C258D239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53"/>
            <a:stretch/>
          </p:blipFill>
          <p:spPr bwMode="auto">
            <a:xfrm>
              <a:off x="262965" y="1011624"/>
              <a:ext cx="3077336" cy="4877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0F3D8FD8-7319-4B40-8B62-E99B59761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8162" y="1011624"/>
              <a:ext cx="3656687" cy="4877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76CC11FC-4AE5-DA4E-A0B3-EF4928B4EE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1"/>
            <a:stretch/>
          </p:blipFill>
          <p:spPr bwMode="auto">
            <a:xfrm>
              <a:off x="7512711" y="1006182"/>
              <a:ext cx="4576196" cy="4845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2E872A3-1CC5-574A-A5A3-B8019EB3E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84380"/>
            <a:ext cx="12192000" cy="52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8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707D4B1-A0AA-0346-9B7F-3D8C6049702E}"/>
              </a:ext>
            </a:extLst>
          </p:cNvPr>
          <p:cNvGrpSpPr>
            <a:grpSpLocks noChangeAspect="1"/>
          </p:cNvGrpSpPr>
          <p:nvPr/>
        </p:nvGrpSpPr>
        <p:grpSpPr>
          <a:xfrm>
            <a:off x="189356" y="1554480"/>
            <a:ext cx="11813287" cy="3749040"/>
            <a:chOff x="282386" y="1022130"/>
            <a:chExt cx="11384408" cy="36129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36A06A-6EDB-D04E-8310-4CD655FF83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4" r="8742"/>
            <a:stretch/>
          </p:blipFill>
          <p:spPr bwMode="auto">
            <a:xfrm>
              <a:off x="282386" y="1022130"/>
              <a:ext cx="3025589" cy="361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C785C0B7-A15F-1C43-B04D-C5B42913C5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946" y="1022130"/>
              <a:ext cx="3612932" cy="3612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31D150FD-E666-754C-87BB-0A6E9CA979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570"/>
            <a:stretch/>
          </p:blipFill>
          <p:spPr bwMode="auto">
            <a:xfrm>
              <a:off x="7404849" y="1022130"/>
              <a:ext cx="4261945" cy="3612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768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7C5DF7A-A366-1140-AD00-8C6275369B6D}"/>
              </a:ext>
            </a:extLst>
          </p:cNvPr>
          <p:cNvGrpSpPr>
            <a:grpSpLocks noChangeAspect="1"/>
          </p:cNvGrpSpPr>
          <p:nvPr/>
        </p:nvGrpSpPr>
        <p:grpSpPr>
          <a:xfrm>
            <a:off x="155811" y="1280160"/>
            <a:ext cx="11880377" cy="4297680"/>
            <a:chOff x="-721420" y="861078"/>
            <a:chExt cx="12782618" cy="4624061"/>
          </a:xfrm>
        </p:grpSpPr>
        <p:pic>
          <p:nvPicPr>
            <p:cNvPr id="5126" name="Picture 6">
              <a:extLst>
                <a:ext uri="{FF2B5EF4-FFF2-40B4-BE49-F238E27FC236}">
                  <a16:creationId xmlns:a16="http://schemas.microsoft.com/office/drawing/2014/main" id="{4A0B1397-FB5B-EF42-B8B2-DCB8E451C3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5" r="7921"/>
            <a:stretch/>
          </p:blipFill>
          <p:spPr bwMode="auto">
            <a:xfrm>
              <a:off x="2510565" y="861078"/>
              <a:ext cx="2649072" cy="4624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>
              <a:extLst>
                <a:ext uri="{FF2B5EF4-FFF2-40B4-BE49-F238E27FC236}">
                  <a16:creationId xmlns:a16="http://schemas.microsoft.com/office/drawing/2014/main" id="{0B96E1EA-94B5-8546-8048-6A7E501AAD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7" r="7634"/>
            <a:stretch/>
          </p:blipFill>
          <p:spPr bwMode="auto">
            <a:xfrm>
              <a:off x="5301423" y="861078"/>
              <a:ext cx="3182055" cy="4624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>
              <a:extLst>
                <a:ext uri="{FF2B5EF4-FFF2-40B4-BE49-F238E27FC236}">
                  <a16:creationId xmlns:a16="http://schemas.microsoft.com/office/drawing/2014/main" id="{D38AD1F8-E472-F746-8F2E-9440F69406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5264" y="861078"/>
              <a:ext cx="3435934" cy="4624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>
              <a:extLst>
                <a:ext uri="{FF2B5EF4-FFF2-40B4-BE49-F238E27FC236}">
                  <a16:creationId xmlns:a16="http://schemas.microsoft.com/office/drawing/2014/main" id="{D33AD8EA-6A5E-9E49-B105-0C62850997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1420" y="861078"/>
              <a:ext cx="3090199" cy="4624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87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56D348-D7A7-0645-B7F7-6F5AF7BC580E}"/>
              </a:ext>
            </a:extLst>
          </p:cNvPr>
          <p:cNvGrpSpPr>
            <a:grpSpLocks noChangeAspect="1"/>
          </p:cNvGrpSpPr>
          <p:nvPr/>
        </p:nvGrpSpPr>
        <p:grpSpPr>
          <a:xfrm>
            <a:off x="243840" y="1396188"/>
            <a:ext cx="11704320" cy="4065623"/>
            <a:chOff x="0" y="1459391"/>
            <a:chExt cx="12138525" cy="4216450"/>
          </a:xfrm>
        </p:grpSpPr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D6AA39BE-9DA5-AC4C-A822-76F8B7600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59391"/>
              <a:ext cx="5616443" cy="421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>
              <a:extLst>
                <a:ext uri="{FF2B5EF4-FFF2-40B4-BE49-F238E27FC236}">
                  <a16:creationId xmlns:a16="http://schemas.microsoft.com/office/drawing/2014/main" id="{CE58E47B-5286-1F4F-989C-F6B1F85B2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6122" y="1459391"/>
              <a:ext cx="3161362" cy="421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>
              <a:extLst>
                <a:ext uri="{FF2B5EF4-FFF2-40B4-BE49-F238E27FC236}">
                  <a16:creationId xmlns:a16="http://schemas.microsoft.com/office/drawing/2014/main" id="{B375E2E7-070B-EA47-89CC-6CC9015CF9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7163" y="1459391"/>
              <a:ext cx="3161362" cy="421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124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45D683-B088-A34B-9806-01F30B3EF502}"/>
              </a:ext>
            </a:extLst>
          </p:cNvPr>
          <p:cNvSpPr/>
          <p:nvPr/>
        </p:nvSpPr>
        <p:spPr>
          <a:xfrm>
            <a:off x="1158949" y="999459"/>
            <a:ext cx="318977" cy="318977"/>
          </a:xfrm>
          <a:prstGeom prst="rect">
            <a:avLst/>
          </a:prstGeom>
          <a:solidFill>
            <a:srgbClr val="1E4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7B73B6-28E5-864B-8B5E-4843200D5EE6}"/>
              </a:ext>
            </a:extLst>
          </p:cNvPr>
          <p:cNvSpPr/>
          <p:nvPr/>
        </p:nvSpPr>
        <p:spPr>
          <a:xfrm>
            <a:off x="1158949" y="1460203"/>
            <a:ext cx="318977" cy="318977"/>
          </a:xfrm>
          <a:prstGeom prst="rect">
            <a:avLst/>
          </a:prstGeom>
          <a:solidFill>
            <a:srgbClr val="2355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750759-CCDE-184C-9A7D-E5DADBAA6302}"/>
              </a:ext>
            </a:extLst>
          </p:cNvPr>
          <p:cNvSpPr/>
          <p:nvPr/>
        </p:nvSpPr>
        <p:spPr>
          <a:xfrm>
            <a:off x="1158949" y="1920947"/>
            <a:ext cx="318977" cy="318977"/>
          </a:xfrm>
          <a:prstGeom prst="rect">
            <a:avLst/>
          </a:prstGeom>
          <a:solidFill>
            <a:srgbClr val="2861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4C0728-9FC7-3644-8007-BC4F7107021F}"/>
              </a:ext>
            </a:extLst>
          </p:cNvPr>
          <p:cNvSpPr/>
          <p:nvPr/>
        </p:nvSpPr>
        <p:spPr>
          <a:xfrm>
            <a:off x="2254102" y="999459"/>
            <a:ext cx="318977" cy="318977"/>
          </a:xfrm>
          <a:prstGeom prst="rect">
            <a:avLst/>
          </a:prstGeom>
          <a:solidFill>
            <a:srgbClr val="60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A5AE7F-1711-A141-A9A1-CB38EE6C6D73}"/>
              </a:ext>
            </a:extLst>
          </p:cNvPr>
          <p:cNvSpPr/>
          <p:nvPr/>
        </p:nvSpPr>
        <p:spPr>
          <a:xfrm>
            <a:off x="2254102" y="1460203"/>
            <a:ext cx="318977" cy="318977"/>
          </a:xfrm>
          <a:prstGeom prst="rect">
            <a:avLst/>
          </a:prstGeom>
          <a:solidFill>
            <a:srgbClr val="6D6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892562-D207-874F-8B42-DE837C809254}"/>
              </a:ext>
            </a:extLst>
          </p:cNvPr>
          <p:cNvSpPr/>
          <p:nvPr/>
        </p:nvSpPr>
        <p:spPr>
          <a:xfrm>
            <a:off x="2254102" y="1920947"/>
            <a:ext cx="318977" cy="318977"/>
          </a:xfrm>
          <a:prstGeom prst="rect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02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39739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Regina Pannasari Sukwanto (SME,118020607)</dc:creator>
  <cp:lastModifiedBy>Regina Pannasari Sukwanto (SME,118020607)</cp:lastModifiedBy>
  <cp:revision>149</cp:revision>
  <dcterms:created xsi:type="dcterms:W3CDTF">2022-11-14T03:43:21Z</dcterms:created>
  <dcterms:modified xsi:type="dcterms:W3CDTF">2023-05-20T01:49:29Z</dcterms:modified>
</cp:coreProperties>
</file>