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package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8" r:id="rId2"/>
    <p:sldId id="264" r:id="rId3"/>
    <p:sldId id="267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E3F3"/>
    <a:srgbClr val="7F7F7F"/>
    <a:srgbClr val="4183D3"/>
    <a:srgbClr val="9D9D9D"/>
    <a:srgbClr val="1E4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860" y="-6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baseline="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Size of kid’s wear industry in South Korea from 2016 to 2022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1" u="none" strike="noStrike" baseline="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(in USD million)</a:t>
            </a:r>
            <a:r>
              <a:rPr lang="en-US" sz="1400" b="1" i="0" u="none" strike="noStrike" baseline="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endParaRPr lang="en-US" sz="1400" b="1" i="0" u="none" strike="noStrike" baseline="0" dirty="0" smtClean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c:rich>
      </c:tx>
      <c:layout>
        <c:manualLayout>
          <c:xMode val="edge"/>
          <c:yMode val="edge"/>
          <c:x val="0.23586733272903854"/>
          <c:y val="1.6110914129461976E-2"/>
        </c:manualLayout>
      </c:layout>
      <c:overlay val="0"/>
      <c:spPr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0467104147965588E-2"/>
          <c:y val="0.13997699226147547"/>
          <c:w val="0.9590657917040688"/>
          <c:h val="0.790437178746363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열1</c:v>
                </c:pt>
              </c:strCache>
            </c:strRef>
          </c:tx>
          <c:spPr>
            <a:solidFill>
              <a:srgbClr val="1E497C"/>
            </a:solidFill>
            <a:ln w="0" cap="rnd">
              <a:solidFill>
                <a:srgbClr val="1E497C"/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1E497C"/>
              </a:solidFill>
              <a:ln w="0" cap="rnd">
                <a:solidFill>
                  <a:schemeClr val="tx1"/>
                </a:solidFill>
                <a:round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1E497C"/>
              </a:solidFill>
              <a:ln w="0" cap="rnd">
                <a:solidFill>
                  <a:schemeClr val="tx1"/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1E497C"/>
              </a:solidFill>
              <a:ln w="0" cap="rnd">
                <a:solidFill>
                  <a:schemeClr val="tx1"/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1E497C"/>
              </a:solidFill>
              <a:ln w="0" cap="rnd">
                <a:solidFill>
                  <a:schemeClr val="tx1"/>
                </a:solidFill>
                <a:round/>
              </a:ln>
              <a:effectLst/>
            </c:spPr>
          </c:dPt>
          <c:dLbls>
            <c:dLbl>
              <c:idx val="0"/>
              <c:layout>
                <c:manualLayout>
                  <c:x val="-1.7055723094136051E-17"/>
                  <c:y val="-5.3703047098206591E-3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b="0" dirty="0" smtClean="0"/>
                      <a:t>981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7211451557206728E-3"/>
                  <c:y val="-2.68557521354889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8607923391791015E-3"/>
                  <c:y val="-5.3703047098206591E-3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b="0" dirty="0" smtClean="0"/>
                      <a:t>915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8606458316330989E-3"/>
                  <c:y val="-1.0740820848960603E-2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b="0" dirty="0" smtClean="0"/>
                      <a:t>799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8.0554570647309882E-3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b="0" dirty="0" smtClean="0"/>
                      <a:t>682</a:t>
                    </a:r>
                    <a:endParaRPr lang="en-US" alt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8606458316332353E-3"/>
                  <c:y val="-2.68515235491032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2.68515235491032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0467250655511388E-2"/>
                  <c:y val="-4.29624376785653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6.8222892376544204E-17"/>
                  <c:y val="-2.41663711941929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2">
                        <a:lumMod val="25000"/>
                      </a:schemeClr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981</c:v>
                </c:pt>
                <c:pt idx="1">
                  <c:v>926</c:v>
                </c:pt>
                <c:pt idx="2">
                  <c:v>915</c:v>
                </c:pt>
                <c:pt idx="3">
                  <c:v>799</c:v>
                </c:pt>
                <c:pt idx="4">
                  <c:v>682</c:v>
                </c:pt>
                <c:pt idx="5">
                  <c:v>843</c:v>
                </c:pt>
                <c:pt idx="6">
                  <c:v>898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11E-5841-B896-E518995F77E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5229056"/>
        <c:axId val="44933696"/>
      </c:barChart>
      <c:catAx>
        <c:axId val="45229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606060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pPr>
            <a:endParaRPr lang="ko-KR"/>
          </a:p>
        </c:txPr>
        <c:crossAx val="44933696"/>
        <c:crosses val="autoZero"/>
        <c:auto val="1"/>
        <c:lblAlgn val="ctr"/>
        <c:lblOffset val="100"/>
        <c:noMultiLvlLbl val="0"/>
      </c:catAx>
      <c:valAx>
        <c:axId val="449336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5229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61FC77-5203-4E2F-8630-574FD80DA5B4}" type="datetimeFigureOut">
              <a:rPr lang="ko-KR" altLang="en-US" smtClean="0"/>
              <a:t>2024-02-02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D7E882-9961-4ADC-87D9-B974528613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1726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`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B34C4-D4E2-AF4F-A1BE-4F18DCF76A7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049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`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B34C4-D4E2-AF4F-A1BE-4F18DCF76A7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049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`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B34C4-D4E2-AF4F-A1BE-4F18DCF76A7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049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18A7-B4A5-426E-98C0-DC9EE836AF58}" type="datetimeFigureOut">
              <a:rPr lang="ko-KR" altLang="en-US" smtClean="0"/>
              <a:t>2024-02-02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5991A-3840-45A4-8EF7-E29906A2EE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0650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18A7-B4A5-426E-98C0-DC9EE836AF58}" type="datetimeFigureOut">
              <a:rPr lang="ko-KR" altLang="en-US" smtClean="0"/>
              <a:t>2024-02-02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5991A-3840-45A4-8EF7-E29906A2EE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0537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18A7-B4A5-426E-98C0-DC9EE836AF58}" type="datetimeFigureOut">
              <a:rPr lang="ko-KR" altLang="en-US" smtClean="0"/>
              <a:t>2024-02-02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5991A-3840-45A4-8EF7-E29906A2EE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0787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18A7-B4A5-426E-98C0-DC9EE836AF58}" type="datetimeFigureOut">
              <a:rPr lang="ko-KR" altLang="en-US" smtClean="0"/>
              <a:t>2024-02-02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5991A-3840-45A4-8EF7-E29906A2EE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1325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18A7-B4A5-426E-98C0-DC9EE836AF58}" type="datetimeFigureOut">
              <a:rPr lang="ko-KR" altLang="en-US" smtClean="0"/>
              <a:t>2024-02-02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5991A-3840-45A4-8EF7-E29906A2EE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0992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18A7-B4A5-426E-98C0-DC9EE836AF58}" type="datetimeFigureOut">
              <a:rPr lang="ko-KR" altLang="en-US" smtClean="0"/>
              <a:t>2024-02-02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5991A-3840-45A4-8EF7-E29906A2EE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2161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18A7-B4A5-426E-98C0-DC9EE836AF58}" type="datetimeFigureOut">
              <a:rPr lang="ko-KR" altLang="en-US" smtClean="0"/>
              <a:t>2024-02-02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5991A-3840-45A4-8EF7-E29906A2EE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915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18A7-B4A5-426E-98C0-DC9EE836AF58}" type="datetimeFigureOut">
              <a:rPr lang="ko-KR" altLang="en-US" smtClean="0"/>
              <a:t>2024-02-02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5991A-3840-45A4-8EF7-E29906A2EE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99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18A7-B4A5-426E-98C0-DC9EE836AF58}" type="datetimeFigureOut">
              <a:rPr lang="ko-KR" altLang="en-US" smtClean="0"/>
              <a:t>2024-02-02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5991A-3840-45A4-8EF7-E29906A2EE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2519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18A7-B4A5-426E-98C0-DC9EE836AF58}" type="datetimeFigureOut">
              <a:rPr lang="ko-KR" altLang="en-US" smtClean="0"/>
              <a:t>2024-02-02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5991A-3840-45A4-8EF7-E29906A2EE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5854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18A7-B4A5-426E-98C0-DC9EE836AF58}" type="datetimeFigureOut">
              <a:rPr lang="ko-KR" altLang="en-US" smtClean="0"/>
              <a:t>2024-02-02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5991A-3840-45A4-8EF7-E29906A2EE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482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B18A7-B4A5-426E-98C0-DC9EE836AF58}" type="datetimeFigureOut">
              <a:rPr lang="ko-KR" altLang="en-US" smtClean="0"/>
              <a:t>2024-02-02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5991A-3840-45A4-8EF7-E29906A2EE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040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="" xmlns:a16="http://schemas.microsoft.com/office/drawing/2014/main" id="{B0515F48-7F80-AC41-8785-C11E567EC9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43543911"/>
              </p:ext>
            </p:extLst>
          </p:nvPr>
        </p:nvGraphicFramePr>
        <p:xfrm>
          <a:off x="1159207" y="684873"/>
          <a:ext cx="6825587" cy="4729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A129AB64-EFCE-5F41-9CDD-C5BC37DE53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4835" y="5661248"/>
            <a:ext cx="3134330" cy="681376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68960" y="2780928"/>
            <a:ext cx="3476625" cy="253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788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052736"/>
            <a:ext cx="6912768" cy="4608512"/>
          </a:xfrm>
          <a:prstGeom prst="rect">
            <a:avLst/>
          </a:prstGeom>
        </p:spPr>
      </p:pic>
      <p:sp>
        <p:nvSpPr>
          <p:cNvPr id="4" name="모서리가 둥근 직사각형 3"/>
          <p:cNvSpPr/>
          <p:nvPr/>
        </p:nvSpPr>
        <p:spPr>
          <a:xfrm>
            <a:off x="4427984" y="5013176"/>
            <a:ext cx="3384376" cy="432048"/>
          </a:xfrm>
          <a:prstGeom prst="roundRect">
            <a:avLst/>
          </a:prstGeom>
          <a:solidFill>
            <a:srgbClr val="D1E3F3"/>
          </a:solidFill>
          <a:ln>
            <a:solidFill>
              <a:srgbClr val="D1E3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4427984" y="504453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>
                <a:latin typeface="Roboto"/>
              </a:rPr>
              <a:t>Family </a:t>
            </a:r>
            <a:r>
              <a:rPr lang="en-US" altLang="ko-KR" b="1" smtClean="0">
                <a:latin typeface="Roboto"/>
              </a:rPr>
              <a:t>look on </a:t>
            </a:r>
            <a:r>
              <a:rPr lang="en-US" altLang="ko-KR" b="1" dirty="0" err="1" smtClean="0">
                <a:latin typeface="Roboto"/>
              </a:rPr>
              <a:t>Musinsa</a:t>
            </a:r>
            <a:endParaRPr lang="ko-KR" altLang="en-US" b="1" dirty="0"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96262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102957"/>
            <a:ext cx="6912768" cy="450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70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34</Words>
  <Application>Microsoft Office PowerPoint</Application>
  <PresentationFormat>화면 슬라이드 쇼(4:3)</PresentationFormat>
  <Paragraphs>16</Paragraphs>
  <Slides>3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CKKIM</dc:creator>
  <cp:lastModifiedBy>CKKIM</cp:lastModifiedBy>
  <cp:revision>107</cp:revision>
  <dcterms:created xsi:type="dcterms:W3CDTF">2023-10-23T03:32:11Z</dcterms:created>
  <dcterms:modified xsi:type="dcterms:W3CDTF">2024-02-02T06:16:24Z</dcterms:modified>
</cp:coreProperties>
</file>